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03" r:id="rId2"/>
    <p:sldId id="326" r:id="rId3"/>
    <p:sldId id="327" r:id="rId4"/>
    <p:sldId id="317" r:id="rId5"/>
    <p:sldId id="319" r:id="rId6"/>
    <p:sldId id="309" r:id="rId7"/>
    <p:sldId id="310" r:id="rId8"/>
    <p:sldId id="311" r:id="rId9"/>
    <p:sldId id="314" r:id="rId10"/>
    <p:sldId id="336" r:id="rId11"/>
    <p:sldId id="337" r:id="rId12"/>
    <p:sldId id="339" r:id="rId13"/>
    <p:sldId id="341" r:id="rId14"/>
    <p:sldId id="342" r:id="rId15"/>
    <p:sldId id="343" r:id="rId16"/>
    <p:sldId id="344" r:id="rId17"/>
    <p:sldId id="345" r:id="rId18"/>
    <p:sldId id="346" r:id="rId19"/>
    <p:sldId id="305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8000"/>
    <a:srgbClr val="990099"/>
    <a:srgbClr val="0000FF"/>
    <a:srgbClr val="FF0000"/>
    <a:srgbClr val="FF6600"/>
    <a:srgbClr val="0033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17" autoAdjust="0"/>
    <p:restoredTop sz="94761" autoAdjust="0"/>
  </p:normalViewPr>
  <p:slideViewPr>
    <p:cSldViewPr snapToGrid="0">
      <p:cViewPr varScale="1">
        <p:scale>
          <a:sx n="119" d="100"/>
          <a:sy n="119" d="100"/>
        </p:scale>
        <p:origin x="1266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6D606214-B745-4B6B-9F51-72AF217877E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E6530A3F-4BB5-4D15-8BF8-2484FC2053C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5A3C5623-F4E6-4471-8879-437788103E1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EAEB8DA3-8EB9-4A62-9A3D-AFE86188B13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3939C12-D6E5-47B8-9D49-3B3DBBB9BC20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D4E98088-19DE-4A82-B474-5E69E3F6E5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CBBC1E0-CC06-44D4-927D-0582E0F8B01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96C21F65-2D42-4293-AB7F-B031A37DE38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9DCD9685-43CC-43AE-8665-34E448D7EF6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 noProof="0"/>
              <a:t>Clique para editar os estilos do texto mestre</a:t>
            </a:r>
          </a:p>
          <a:p>
            <a:pPr lvl="1"/>
            <a:r>
              <a:rPr lang="en-US" altLang="pt-BR" noProof="0"/>
              <a:t>Segundo nível</a:t>
            </a:r>
          </a:p>
          <a:p>
            <a:pPr lvl="2"/>
            <a:r>
              <a:rPr lang="en-US" altLang="pt-BR" noProof="0"/>
              <a:t>Terceiro nível</a:t>
            </a:r>
          </a:p>
          <a:p>
            <a:pPr lvl="3"/>
            <a:r>
              <a:rPr lang="en-US" altLang="pt-BR" noProof="0"/>
              <a:t>Quarto nível</a:t>
            </a:r>
          </a:p>
          <a:p>
            <a:pPr lvl="4"/>
            <a:r>
              <a:rPr lang="en-US" altLang="pt-BR" noProof="0"/>
              <a:t>Quinto nível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C2DC6712-4C7E-4579-AD5B-117CCB73E72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AE93AD8A-FC10-4CF3-84C7-1241A43E1E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971762F-F3C9-4502-ABA2-FE931728137E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4A010801-53F7-4CC1-B3CF-A63841C4B1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920FED0-7EBB-42CD-8055-8A51B0C8BACE}" type="slidenum">
              <a:rPr lang="en-US" altLang="pt-BR" sz="1200" smtClean="0"/>
              <a:pPr/>
              <a:t>1</a:t>
            </a:fld>
            <a:endParaRPr lang="en-US" altLang="pt-BR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A08270EE-3B33-4946-A5F5-496EEF9857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9574B59D-4DD9-42FA-BB53-3B2DB26EB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1754241-885D-4085-9A7D-C89ADC8F42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36E756F-020E-4BF9-8B23-5E75DACFC5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F9CFF6E-FED3-49B2-8B68-0207547A17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B53B19-B970-4FEA-9726-26820AC08AB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500442833"/>
      </p:ext>
    </p:extLst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A8C00F9-0839-4845-9898-C8052BF67B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1DF4A53-BCCD-4B0D-8C98-CF5D5D50D1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DA4B7ED-0722-4C20-BBC8-BFC8108706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AD11B-06ED-4442-8F0F-817174E8A29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670279945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58F92A6-52B3-456F-B868-D9A99771FA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96015E-20FB-45CB-8B92-5A1C028732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EA94AB1-FCD1-4956-8091-8DB044D896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6DB3C-B3F8-487B-B653-35FC342E08E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731575832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54FC332-EDF4-4CA2-8A3B-F070DF9B3A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274E2BF-D3F4-45D2-ADE8-0DDF4BC458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EF569D8-DD25-4EC4-8E79-B5E51D4D84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37E72-D846-4C23-A62D-26C675BBBBBD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220926767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B127459-47AC-4CF2-8ED8-CECB736959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6C0F8BC-27E9-4407-B2B2-240E085A59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809CCA0-D8D9-4FED-95F9-70197537E4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DBE56-F872-4172-9A4B-D2C0770F85A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343364044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92C851-226B-472E-BB03-11054E4515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1A635C-4F7B-4D52-80BB-3DB7059263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029230-48CA-4321-83FD-AD2B84A3D8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89E3F1-F945-441F-BA86-7667024AB52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52300189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1F89CA5-35A8-437B-A2C3-C5481E1100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26E7AE1-2989-453B-88B1-663422EEBF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E1E6126-06D7-4197-994F-CA5719A6EC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3F56BE-21E1-438D-965E-70A8620BDBD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933031700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6E18EAB-EAA9-45A2-92CB-B54742E3DC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AD08292-E371-4B16-B401-4F0E90E760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5D17B8E-E117-4171-8193-5F9FB7D159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11BD6-26FC-4BE3-AA97-D1077205A0A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23327724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CC0B2B9-350A-4273-BB17-4888E70701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C564E1C-6927-499C-ACA5-02AA94F95A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D79B488-30B1-4B08-A36B-726952310A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45937F-EB12-4ACD-A5C2-CECAAFDF80B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610500384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7D10A0-B2CC-4CD7-AD95-81EDFC026D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54B30-7671-4DCC-BE3E-4B4279E16D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85DA49-2F97-4B80-BEB4-DDAB5BBA45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E6BD4-55DC-484C-90AD-E331414D2F6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423194017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DABEDC-DA94-4761-9314-88ABFD812F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64CCF2-BBC7-4292-A39C-9ECC26D88A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F816D0-A794-4FA7-9E93-13EF1DDE9F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AF3A3-612D-4716-98E2-19F0F7F9C447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990700682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82E94A6-4768-4CC1-87CB-C53130F12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B924277-09B5-4008-A210-AF02465259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os estilos do texto mestre</a:t>
            </a:r>
          </a:p>
          <a:p>
            <a:pPr lvl="1"/>
            <a:r>
              <a:rPr lang="en-US" altLang="pt-BR"/>
              <a:t>Segundo nível</a:t>
            </a:r>
          </a:p>
          <a:p>
            <a:pPr lvl="2"/>
            <a:r>
              <a:rPr lang="en-US" altLang="pt-BR"/>
              <a:t>Terceiro nível</a:t>
            </a:r>
          </a:p>
          <a:p>
            <a:pPr lvl="3"/>
            <a:r>
              <a:rPr lang="en-US" altLang="pt-BR"/>
              <a:t>Quarto nível</a:t>
            </a:r>
          </a:p>
          <a:p>
            <a:pPr lvl="4"/>
            <a:r>
              <a:rPr lang="en-US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1A18B13-5055-4FB2-AC54-9CBF5C26519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0E81C46-1ABC-4A4F-9BE9-EBCB56374BD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799EDB1-C176-46C6-A65D-143CEA48DD7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86267CB-9B5E-4B38-B336-FF93B921E85E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F290F24F-67CF-4E4A-968B-59BB903DA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201821"/>
            <a:ext cx="6027737" cy="23368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pt-BR" altLang="zh-CN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 </a:t>
            </a:r>
            <a:r>
              <a:rPr lang="pt-BR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Programação - Aula 11</a:t>
            </a:r>
          </a:p>
          <a:p>
            <a:pPr algn="ctr">
              <a:defRPr/>
            </a:pPr>
            <a:r>
              <a:rPr lang="pt-BR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Visualg </a:t>
            </a: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(Parte 2)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409AA578-6C31-4BC9-BDFD-96C56800C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463" y="1539959"/>
            <a:ext cx="5776912" cy="1757362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FFB5C1-C835-4F65-B8C5-0ABF31E54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675" y="4932363"/>
            <a:ext cx="24257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800" b="1" i="1">
                <a:latin typeface="Monotype Corsiva" panose="03010101010201010101" pitchFamily="66" charset="0"/>
              </a:rPr>
              <a:t>Prof. Mário Leite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D3CB079-68B1-4635-AB6C-5AF7F0DD77B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41463" y="5434013"/>
            <a:ext cx="58293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Aula 11 - Slide 01">
            <a:hlinkClick r:id="" action="ppaction://media"/>
            <a:extLst>
              <a:ext uri="{FF2B5EF4-FFF2-40B4-BE49-F238E27FC236}">
                <a16:creationId xmlns:a16="http://schemas.microsoft.com/office/drawing/2014/main" id="{1A250F74-A9E2-469D-BD53-DED2430121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93769" y="589146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8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/>
      <p:bldP spid="11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05AC955-2D18-486D-98AA-2836421B1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07950"/>
            <a:ext cx="4541838" cy="662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37874BE-7002-420D-8C20-3A10ADB22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115888"/>
            <a:ext cx="42640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90573F2-3F97-4D14-8C75-7C7EB77C8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313" y="1909763"/>
            <a:ext cx="4264025" cy="2706687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5EAC1F-B2B5-4FC6-9964-C1CB69C3D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709" y="2654300"/>
            <a:ext cx="3917950" cy="1514475"/>
          </a:xfrm>
          <a:prstGeom prst="rect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12FD912-5922-4F5F-85D2-5D9326872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84" y="3263900"/>
            <a:ext cx="3738562" cy="590550"/>
          </a:xfrm>
          <a:prstGeom prst="rect">
            <a:avLst/>
          </a:prstGeom>
          <a:noFill/>
          <a:ln w="19050" algn="ctr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5A11937-63BA-4D1F-91AF-A64DC5FB2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313" y="4760913"/>
            <a:ext cx="4267200" cy="1971675"/>
          </a:xfrm>
          <a:prstGeom prst="rect">
            <a:avLst/>
          </a:prstGeom>
          <a:noFill/>
          <a:ln w="19050" algn="ctr">
            <a:solidFill>
              <a:srgbClr val="99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AF5D813-5659-4D73-A9AD-DCACD8D78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675" y="681038"/>
            <a:ext cx="3971925" cy="1462087"/>
          </a:xfrm>
          <a:prstGeom prst="rect">
            <a:avLst/>
          </a:prstGeom>
          <a:noFill/>
          <a:ln w="19050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8CBBE34-D635-420F-BD7E-8C1E36F20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675" y="2482850"/>
            <a:ext cx="2079625" cy="555625"/>
          </a:xfrm>
          <a:prstGeom prst="rect">
            <a:avLst/>
          </a:prstGeom>
          <a:noFill/>
          <a:ln w="19050" algn="ctr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12" name="Aula 11 - Slide 15">
            <a:hlinkClick r:id="" action="ppaction://media"/>
            <a:extLst>
              <a:ext uri="{FF2B5EF4-FFF2-40B4-BE49-F238E27FC236}">
                <a16:creationId xmlns:a16="http://schemas.microsoft.com/office/drawing/2014/main" id="{3A0DF33C-F00A-4CA5-A03F-8C4873B39A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1528" y="588820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Imagem 2">
            <a:extLst>
              <a:ext uri="{FF2B5EF4-FFF2-40B4-BE49-F238E27FC236}">
                <a16:creationId xmlns:a16="http://schemas.microsoft.com/office/drawing/2014/main" id="{08F86999-BEC8-40C4-92BE-C26B343FF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233363"/>
            <a:ext cx="6229350" cy="649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2144967-6F9C-4270-932F-E7E96B1FCB84}"/>
              </a:ext>
            </a:extLst>
          </p:cNvPr>
          <p:cNvSpPr/>
          <p:nvPr/>
        </p:nvSpPr>
        <p:spPr bwMode="auto">
          <a:xfrm>
            <a:off x="1540042" y="4892842"/>
            <a:ext cx="2646947" cy="128336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Aula 11 - Slide 16">
            <a:hlinkClick r:id="" action="ppaction://media"/>
            <a:extLst>
              <a:ext uri="{FF2B5EF4-FFF2-40B4-BE49-F238E27FC236}">
                <a16:creationId xmlns:a16="http://schemas.microsoft.com/office/drawing/2014/main" id="{425EAA60-A49D-43A5-9868-CBD619EFF6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82013" y="5867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D50699E3-1ED9-4B4E-A0FC-0D298B872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325" y="673265"/>
            <a:ext cx="6229350" cy="615315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04FBED42-E56D-4936-8C18-95D5A2DD092A}"/>
              </a:ext>
            </a:extLst>
          </p:cNvPr>
          <p:cNvSpPr txBox="1">
            <a:spLocks noChangeArrowheads="1"/>
          </p:cNvSpPr>
          <p:nvPr/>
        </p:nvSpPr>
        <p:spPr>
          <a:xfrm>
            <a:off x="88900" y="-80963"/>
            <a:ext cx="8920163" cy="67310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Pesquisa de um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elemento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no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vetor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- 1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B018D4FF-6042-47BB-B669-F9AE6096673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8261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BA19AAD-5679-4D44-B0F4-FB5146F8F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907" y="3995988"/>
            <a:ext cx="5617159" cy="1193631"/>
          </a:xfrm>
          <a:prstGeom prst="rect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13" name="Aula 11 - Slide 12">
            <a:hlinkClick r:id="" action="ppaction://media"/>
            <a:extLst>
              <a:ext uri="{FF2B5EF4-FFF2-40B4-BE49-F238E27FC236}">
                <a16:creationId xmlns:a16="http://schemas.microsoft.com/office/drawing/2014/main" id="{C34493B1-BA98-41EA-902F-5F096314FA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9811" y="589146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8" grpId="0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7D8FF39-040D-4F00-BEE4-1548187D1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23838"/>
            <a:ext cx="5124450" cy="639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la 11 - Slide 20">
            <a:hlinkClick r:id="" action="ppaction://media"/>
            <a:extLst>
              <a:ext uri="{FF2B5EF4-FFF2-40B4-BE49-F238E27FC236}">
                <a16:creationId xmlns:a16="http://schemas.microsoft.com/office/drawing/2014/main" id="{B00F4592-6CC0-4065-A232-8725D65D1E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37095" y="567489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0FB7575-A241-440E-8644-E35FF0991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727" y="666750"/>
            <a:ext cx="6334125" cy="619125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39A4BA75-DCAE-44E5-8053-F0AE05BBDE37}"/>
              </a:ext>
            </a:extLst>
          </p:cNvPr>
          <p:cNvSpPr txBox="1">
            <a:spLocks noChangeArrowheads="1"/>
          </p:cNvSpPr>
          <p:nvPr/>
        </p:nvSpPr>
        <p:spPr>
          <a:xfrm>
            <a:off x="88900" y="-80963"/>
            <a:ext cx="8920163" cy="67310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Pesquisa de um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elemento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no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vetor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- 2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B1B4760C-C891-4D8B-B235-E348D7DE570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8261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1D7C157-2702-4616-A777-5A57932EF722}"/>
              </a:ext>
            </a:extLst>
          </p:cNvPr>
          <p:cNvSpPr/>
          <p:nvPr/>
        </p:nvSpPr>
        <p:spPr bwMode="auto">
          <a:xfrm>
            <a:off x="1868906" y="4130842"/>
            <a:ext cx="3769895" cy="117107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Aula 11 - Slide 14">
            <a:hlinkClick r:id="" action="ppaction://media"/>
            <a:extLst>
              <a:ext uri="{FF2B5EF4-FFF2-40B4-BE49-F238E27FC236}">
                <a16:creationId xmlns:a16="http://schemas.microsoft.com/office/drawing/2014/main" id="{465EC9F7-E4D6-43DA-B4D0-2C7CE86F63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5906419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Imagem 2">
            <a:extLst>
              <a:ext uri="{FF2B5EF4-FFF2-40B4-BE49-F238E27FC236}">
                <a16:creationId xmlns:a16="http://schemas.microsoft.com/office/drawing/2014/main" id="{13A5E33E-F352-4C72-99D1-99F3FC7E0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204789"/>
            <a:ext cx="5124450" cy="595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la 11 - Slide 23">
            <a:hlinkClick r:id="" action="ppaction://media"/>
            <a:extLst>
              <a:ext uri="{FF2B5EF4-FFF2-40B4-BE49-F238E27FC236}">
                <a16:creationId xmlns:a16="http://schemas.microsoft.com/office/drawing/2014/main" id="{F7DBE09A-8A53-4395-87A3-0D94A7E7E3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9916" y="590750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2EBFA73-ECA8-48B6-B8DA-B81C576DD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" y="670343"/>
            <a:ext cx="4629150" cy="60579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1021CF0-0869-4CD7-A3F5-5313F7DCBB07}"/>
              </a:ext>
            </a:extLst>
          </p:cNvPr>
          <p:cNvSpPr txBox="1">
            <a:spLocks noChangeArrowheads="1"/>
          </p:cNvSpPr>
          <p:nvPr/>
        </p:nvSpPr>
        <p:spPr>
          <a:xfrm>
            <a:off x="88900" y="-80963"/>
            <a:ext cx="8920163" cy="67310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Pesquisa de um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elemento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no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vetor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- 3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70E3C229-ECAD-4456-960E-787F689E2F7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8261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3BEDABD-CB70-455E-AA6A-2FB5521B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13" y="690563"/>
            <a:ext cx="4338637" cy="605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A8A0172C-4A7E-44F2-BA0D-8FA36E19B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2700" y="2644775"/>
            <a:ext cx="3970338" cy="2492375"/>
          </a:xfrm>
          <a:prstGeom prst="rect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6" name="Aula 11 - Slide 24">
            <a:hlinkClick r:id="" action="ppaction://media"/>
            <a:extLst>
              <a:ext uri="{FF2B5EF4-FFF2-40B4-BE49-F238E27FC236}">
                <a16:creationId xmlns:a16="http://schemas.microsoft.com/office/drawing/2014/main" id="{7A44C501-43BC-4C4D-B03F-376B4AD7AC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9963" y="6198853"/>
            <a:ext cx="609600" cy="6096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758845-0C6B-4887-A41B-8F911EA8881A}"/>
              </a:ext>
            </a:extLst>
          </p:cNvPr>
          <p:cNvSpPr/>
          <p:nvPr/>
        </p:nvSpPr>
        <p:spPr bwMode="auto">
          <a:xfrm>
            <a:off x="376990" y="5093368"/>
            <a:ext cx="2526631" cy="155608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15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Imagem 2">
            <a:extLst>
              <a:ext uri="{FF2B5EF4-FFF2-40B4-BE49-F238E27FC236}">
                <a16:creationId xmlns:a16="http://schemas.microsoft.com/office/drawing/2014/main" id="{23593178-C683-4BEA-8D14-B064F619C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71438"/>
            <a:ext cx="8931275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Elipse 1">
            <a:extLst>
              <a:ext uri="{FF2B5EF4-FFF2-40B4-BE49-F238E27FC236}">
                <a16:creationId xmlns:a16="http://schemas.microsoft.com/office/drawing/2014/main" id="{B08D8470-140C-4853-8968-548B42888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2475" y="5324475"/>
            <a:ext cx="277813" cy="2698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2" name="Aula 11 - Slide 25">
            <a:hlinkClick r:id="" action="ppaction://media"/>
            <a:extLst>
              <a:ext uri="{FF2B5EF4-FFF2-40B4-BE49-F238E27FC236}">
                <a16:creationId xmlns:a16="http://schemas.microsoft.com/office/drawing/2014/main" id="{956E4643-30C3-4CE6-A33F-EA3FDC18ED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8037" y="588344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>
            <a:extLst>
              <a:ext uri="{FF2B5EF4-FFF2-40B4-BE49-F238E27FC236}">
                <a16:creationId xmlns:a16="http://schemas.microsoft.com/office/drawing/2014/main" id="{D4F572C8-F69C-4411-9CAE-394D31275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13" y="4958934"/>
            <a:ext cx="45624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2">
            <a:extLst>
              <a:ext uri="{FF2B5EF4-FFF2-40B4-BE49-F238E27FC236}">
                <a16:creationId xmlns:a16="http://schemas.microsoft.com/office/drawing/2014/main" id="{4358A12E-CFE6-4C59-9B0C-10028B24D625}"/>
              </a:ext>
            </a:extLst>
          </p:cNvPr>
          <p:cNvSpPr txBox="1">
            <a:spLocks noChangeArrowheads="1"/>
          </p:cNvSpPr>
          <p:nvPr/>
        </p:nvSpPr>
        <p:spPr>
          <a:xfrm>
            <a:off x="88900" y="-80963"/>
            <a:ext cx="8920163" cy="67310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 de Pesquisa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Binária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7" name="Line 6">
            <a:extLst>
              <a:ext uri="{FF2B5EF4-FFF2-40B4-BE49-F238E27FC236}">
                <a16:creationId xmlns:a16="http://schemas.microsoft.com/office/drawing/2014/main" id="{02893436-F334-4D59-861E-02CB5ADB097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90634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37E15E-6576-49D7-996B-528A8C3C9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238" y="3000000"/>
            <a:ext cx="4610100" cy="15716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12BB25D-154B-42E6-BA94-6AD07436A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075" y="968375"/>
            <a:ext cx="4676775" cy="1676400"/>
          </a:xfrm>
          <a:prstGeom prst="rect">
            <a:avLst/>
          </a:prstGeom>
        </p:spPr>
      </p:pic>
      <p:pic>
        <p:nvPicPr>
          <p:cNvPr id="10" name="Aula 11 - Slide 26">
            <a:hlinkClick r:id="" action="ppaction://media"/>
            <a:extLst>
              <a:ext uri="{FF2B5EF4-FFF2-40B4-BE49-F238E27FC236}">
                <a16:creationId xmlns:a16="http://schemas.microsoft.com/office/drawing/2014/main" id="{B664BF51-47F3-4AC4-BB78-3B8D69AA33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77726" y="587433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07ED9AF7-34EB-499D-B43D-C8CBDDC64D30}"/>
              </a:ext>
            </a:extLst>
          </p:cNvPr>
          <p:cNvSpPr txBox="1">
            <a:spLocks noChangeArrowheads="1"/>
          </p:cNvSpPr>
          <p:nvPr/>
        </p:nvSpPr>
        <p:spPr>
          <a:xfrm>
            <a:off x="542925" y="71438"/>
            <a:ext cx="7772400" cy="7747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Aula 11 - </a:t>
            </a:r>
            <a:r>
              <a:rPr lang="en-US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Resumo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C1C8F4-6E03-462C-98C0-2680CD67D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646" y="1774198"/>
            <a:ext cx="1557338" cy="16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6">
            <a:extLst>
              <a:ext uri="{FF2B5EF4-FFF2-40B4-BE49-F238E27FC236}">
                <a16:creationId xmlns:a16="http://schemas.microsoft.com/office/drawing/2014/main" id="{E98E0AE7-1C49-4AB7-8C39-430BD4543B3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32757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7" name="Aula 11 - Resumo">
            <a:hlinkClick r:id="" action="ppaction://media"/>
            <a:extLst>
              <a:ext uri="{FF2B5EF4-FFF2-40B4-BE49-F238E27FC236}">
                <a16:creationId xmlns:a16="http://schemas.microsoft.com/office/drawing/2014/main" id="{BDF46803-B704-48E7-ADEF-76B8B5B2C5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2788" y="415565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CB09EC4-1B1A-419F-8AFD-8F2641DA1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912813"/>
            <a:ext cx="5005387" cy="591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27A6877-9926-4A2F-BFE7-B30BF72C0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25" y="922338"/>
            <a:ext cx="351313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607CCFCD-F1F3-4A79-AC7C-30BC95F4AEA5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-15875"/>
            <a:ext cx="7772400" cy="6731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MDC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Vários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Números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9AF41AC7-1356-41D8-9DA3-EE6ADB0281F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1987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DFD80D0-B219-4FDB-B32D-EDE69AA3DC43}"/>
              </a:ext>
            </a:extLst>
          </p:cNvPr>
          <p:cNvSpPr/>
          <p:nvPr/>
        </p:nvSpPr>
        <p:spPr bwMode="auto">
          <a:xfrm>
            <a:off x="585537" y="4539916"/>
            <a:ext cx="2213810" cy="2245894"/>
          </a:xfrm>
          <a:prstGeom prst="rect">
            <a:avLst/>
          </a:prstGeom>
          <a:noFill/>
          <a:ln w="12700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9A8FDAC-95AD-4664-AF25-338AD2B4D238}"/>
              </a:ext>
            </a:extLst>
          </p:cNvPr>
          <p:cNvSpPr/>
          <p:nvPr/>
        </p:nvSpPr>
        <p:spPr bwMode="auto">
          <a:xfrm>
            <a:off x="5775158" y="1780674"/>
            <a:ext cx="3007895" cy="1483894"/>
          </a:xfrm>
          <a:prstGeom prst="rect">
            <a:avLst/>
          </a:prstGeom>
          <a:noFill/>
          <a:ln w="127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9" name="Aula 11 - Slide 02">
            <a:hlinkClick r:id="" action="ppaction://media"/>
            <a:extLst>
              <a:ext uri="{FF2B5EF4-FFF2-40B4-BE49-F238E27FC236}">
                <a16:creationId xmlns:a16="http://schemas.microsoft.com/office/drawing/2014/main" id="{21BD8714-9FE2-45EB-90E8-7495E7EA54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47063" y="589321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/>
      <p:bldP spid="2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6BAA69E-BFFA-44C7-B95C-C26EB9D16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57175"/>
            <a:ext cx="4157663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AEEFB4-75E5-48A8-9478-810DDB107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13" y="3492500"/>
            <a:ext cx="4398962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Imagem 3">
            <a:extLst>
              <a:ext uri="{FF2B5EF4-FFF2-40B4-BE49-F238E27FC236}">
                <a16:creationId xmlns:a16="http://schemas.microsoft.com/office/drawing/2014/main" id="{E2B59EDE-C82A-4563-B2AF-49BDCEE29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3492500"/>
            <a:ext cx="4157662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Imagem 6">
            <a:extLst>
              <a:ext uri="{FF2B5EF4-FFF2-40B4-BE49-F238E27FC236}">
                <a16:creationId xmlns:a16="http://schemas.microsoft.com/office/drawing/2014/main" id="{67FACC3B-438D-4457-A8BB-C87B4892C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257175"/>
            <a:ext cx="4346575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ula 11 - Slide 03">
            <a:hlinkClick r:id="" action="ppaction://media"/>
            <a:extLst>
              <a:ext uri="{FF2B5EF4-FFF2-40B4-BE49-F238E27FC236}">
                <a16:creationId xmlns:a16="http://schemas.microsoft.com/office/drawing/2014/main" id="{613D4959-7E14-480F-888D-2C6C687DE5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34400" y="6248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A4F70D7C-0ACC-4D06-9479-4C2FA614F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75" y="813553"/>
            <a:ext cx="6819900" cy="53435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1B45AF-F3D6-479F-AB1D-BE3B980CEC33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4429"/>
            <a:ext cx="7772400" cy="584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Criação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uma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números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E4713F3C-09D9-480F-8F6C-21E4AA529A4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37340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A24BF93-1BE9-48D9-8523-9254E8066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865" y="3217863"/>
            <a:ext cx="5002212" cy="1427998"/>
          </a:xfrm>
          <a:prstGeom prst="rect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0C05E4-2778-4F2D-85C2-744E1BA7C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865" y="4822072"/>
            <a:ext cx="6022975" cy="1132389"/>
          </a:xfrm>
          <a:prstGeom prst="rect">
            <a:avLst/>
          </a:prstGeom>
          <a:noFill/>
          <a:ln w="190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CD8CBD20-7C9C-4D3D-8DBB-61E8BA0A0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144" y="1947112"/>
            <a:ext cx="2303462" cy="976313"/>
          </a:xfrm>
          <a:prstGeom prst="wedgeRoundRectCallout">
            <a:avLst>
              <a:gd name="adj1" fmla="val -73847"/>
              <a:gd name="adj2" fmla="val 93181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/>
              <a:t>Loop para ler os elementos da matriz na forma tabelar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7C9DBFA4-F8B7-40C1-8FD7-49C4FA768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144" y="3389858"/>
            <a:ext cx="2514600" cy="766929"/>
          </a:xfrm>
          <a:prstGeom prst="wedgeRoundRectCallout">
            <a:avLst>
              <a:gd name="adj1" fmla="val -65872"/>
              <a:gd name="adj2" fmla="val 148612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 dirty="0"/>
              <a:t>Loop para exibir a matriz na forma tabelar.</a:t>
            </a:r>
          </a:p>
        </p:txBody>
      </p:sp>
      <p:pic>
        <p:nvPicPr>
          <p:cNvPr id="2" name="Aula 11 - Slide 04">
            <a:hlinkClick r:id="" action="ppaction://media"/>
            <a:extLst>
              <a:ext uri="{FF2B5EF4-FFF2-40B4-BE49-F238E27FC236}">
                <a16:creationId xmlns:a16="http://schemas.microsoft.com/office/drawing/2014/main" id="{48328F87-D482-4BC8-A5B6-76FD23A332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94867" y="594652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7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AE83F6B-72E4-4243-9788-1025A247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88" y="1090613"/>
            <a:ext cx="512445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9269EEC-6D44-4D28-8A06-71D13BF315EF}"/>
              </a:ext>
            </a:extLst>
          </p:cNvPr>
          <p:cNvSpPr txBox="1">
            <a:spLocks noChangeArrowheads="1"/>
          </p:cNvSpPr>
          <p:nvPr/>
        </p:nvSpPr>
        <p:spPr>
          <a:xfrm>
            <a:off x="125413" y="117475"/>
            <a:ext cx="8947150" cy="6731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Saída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do programa “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CriaMatriz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”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E127EAF1-7FBC-4889-B4EE-7F945402A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0937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6" name="Aula 11 - Slide 05">
            <a:hlinkClick r:id="" action="ppaction://media"/>
            <a:extLst>
              <a:ext uri="{FF2B5EF4-FFF2-40B4-BE49-F238E27FC236}">
                <a16:creationId xmlns:a16="http://schemas.microsoft.com/office/drawing/2014/main" id="{50A48974-6F2A-465F-8FA9-D1A3ECBB6D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1895" y="588018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E090DB5-9E27-4732-B2C7-4BDE7AE44120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46038"/>
            <a:ext cx="7772400" cy="6731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Calculando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Fatorial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-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Versão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1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B4A3A44B-6F1A-40AC-AB68-F98986BA9ED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81790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D76D5C-0267-4BD2-A235-6EEF8ADF2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994696"/>
            <a:ext cx="8794750" cy="479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Aula 11 - slide 09">
            <a:hlinkClick r:id="" action="ppaction://media"/>
            <a:extLst>
              <a:ext uri="{FF2B5EF4-FFF2-40B4-BE49-F238E27FC236}">
                <a16:creationId xmlns:a16="http://schemas.microsoft.com/office/drawing/2014/main" id="{CE326F67-7431-41D4-ACAC-C7779E495B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2800" y="599573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2FB5FAA-425E-4AD8-9B59-B53CEB89DB84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-71438"/>
            <a:ext cx="7772400" cy="67310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Calculando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Fatorial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-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Versão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2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ED130CD-87DB-4731-8660-61F0415E252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80357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6FABE3-9E44-479A-9708-3E38A34EB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50900"/>
            <a:ext cx="6950075" cy="581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6C96C2E-D084-4B26-8004-BBE6B0082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9275" y="2197100"/>
            <a:ext cx="6186488" cy="204788"/>
          </a:xfrm>
          <a:prstGeom prst="rect">
            <a:avLst/>
          </a:prstGeom>
          <a:noFill/>
          <a:ln w="19050" algn="ctr">
            <a:solidFill>
              <a:srgbClr val="99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4" name="Aula 11 - Slide 10">
            <a:hlinkClick r:id="" action="ppaction://media"/>
            <a:extLst>
              <a:ext uri="{FF2B5EF4-FFF2-40B4-BE49-F238E27FC236}">
                <a16:creationId xmlns:a16="http://schemas.microsoft.com/office/drawing/2014/main" id="{65E9548E-5831-4DE5-91FD-D19D9C9A31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2800" y="597284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42F0C8B-3516-411A-BED9-A2C1E94C41B6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-80963"/>
            <a:ext cx="7772400" cy="67310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Calculando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Fatorial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-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Versão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3 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DE7B5459-6761-4D1A-BFB0-0B3DFFE16ED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1753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C430F3-B635-49D0-9499-97767BEFA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866273"/>
            <a:ext cx="6172200" cy="558215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BF970C1-45BB-499E-A6D5-E0B205126754}"/>
              </a:ext>
            </a:extLst>
          </p:cNvPr>
          <p:cNvSpPr/>
          <p:nvPr/>
        </p:nvSpPr>
        <p:spPr bwMode="auto">
          <a:xfrm>
            <a:off x="2029326" y="3112168"/>
            <a:ext cx="5566611" cy="1507959"/>
          </a:xfrm>
          <a:prstGeom prst="rect">
            <a:avLst/>
          </a:prstGeom>
          <a:noFill/>
          <a:ln w="12700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2" name="Aula 11 - slide 08">
            <a:hlinkClick r:id="" action="ppaction://media"/>
            <a:extLst>
              <a:ext uri="{FF2B5EF4-FFF2-40B4-BE49-F238E27FC236}">
                <a16:creationId xmlns:a16="http://schemas.microsoft.com/office/drawing/2014/main" id="{2A6D6F22-8947-4B61-810A-3834B88B8A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5537" y="6152229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08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E25A5C2-6907-4E82-B094-83E9C2A1FA05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-80963"/>
            <a:ext cx="7772400" cy="67310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saída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com a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Versão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3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D1449A1A-4589-48D5-A051-EF23118E05E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19042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846394-06CA-44F4-8AEF-956A5791C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413" y="1382713"/>
            <a:ext cx="23161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/>
              <a:t>Validações dos dígitos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1267246-BC6A-4337-A140-F1DC289A5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2490788"/>
            <a:ext cx="5124450" cy="319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F078BDC-B09E-44E0-A97A-44660FC80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5" y="3244850"/>
            <a:ext cx="233363" cy="582613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B6BABB4E-01E0-47CA-880B-279C47E8E501}"/>
              </a:ext>
            </a:extLst>
          </p:cNvPr>
          <p:cNvCxnSpPr>
            <a:cxnSpLocks noChangeShapeType="1"/>
            <a:endCxn id="15" idx="0"/>
          </p:cNvCxnSpPr>
          <p:nvPr/>
        </p:nvCxnSpPr>
        <p:spPr bwMode="auto">
          <a:xfrm flipH="1">
            <a:off x="4070350" y="1698625"/>
            <a:ext cx="0" cy="1546225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946FD0E-3227-45D1-BB85-863DA3C5EE2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70350" y="1698625"/>
            <a:ext cx="1819275" cy="0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Aula 11 - Slide 09">
            <a:hlinkClick r:id="" action="ppaction://media"/>
            <a:extLst>
              <a:ext uri="{FF2B5EF4-FFF2-40B4-BE49-F238E27FC236}">
                <a16:creationId xmlns:a16="http://schemas.microsoft.com/office/drawing/2014/main" id="{8D922449-25BE-4BEF-B738-5BDD3FA678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1893" y="587575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11" grpId="0"/>
      <p:bldP spid="15" grpId="0" animBg="1"/>
    </p:bldLst>
  </p:timing>
</p:sld>
</file>

<file path=ppt/theme/theme1.xml><?xml version="1.0" encoding="utf-8"?>
<a:theme xmlns:a="http://schemas.openxmlformats.org/drawingml/2006/main" name="Apresentação em branco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presentação em branc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Apresentação em branc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presentação em branc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C:\Arquivos de programas\Microsoft Office\Modelos\Apresentação em branco.pot</Template>
  <TotalTime>5963</TotalTime>
  <Words>108</Words>
  <Application>Microsoft Office PowerPoint</Application>
  <PresentationFormat>Apresentação na tela (4:3)</PresentationFormat>
  <Paragraphs>19</Paragraphs>
  <Slides>19</Slides>
  <Notes>1</Notes>
  <HiddenSlides>0</HiddenSlides>
  <MMClips>19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Monotype Corsiva</vt:lpstr>
      <vt:lpstr>Times New Roman</vt:lpstr>
      <vt:lpstr>Apresentação em branco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problema da comunicação Homem x Máquina</dc:title>
  <dc:creator>Luz</dc:creator>
  <cp:lastModifiedBy>Usuario</cp:lastModifiedBy>
  <cp:revision>1242</cp:revision>
  <dcterms:created xsi:type="dcterms:W3CDTF">2001-07-05T13:40:54Z</dcterms:created>
  <dcterms:modified xsi:type="dcterms:W3CDTF">2022-03-14T17:27:54Z</dcterms:modified>
</cp:coreProperties>
</file>